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2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&#1061;&#1086;&#1088;&#1086;&#1096;&#1077;&#1077;%20&#1085;&#1072;&#1089;&#1090;&#1088;&#1086;&#1077;&#1085;&#1080;&#1077;!.mp4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07133"/>
            <a:ext cx="9001156" cy="6750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4" cstate="print"/>
          <a:stretch>
            <a:fillRect/>
          </a:stretch>
        </p:blipFill>
        <p:spPr>
          <a:xfrm>
            <a:off x="3286116" y="414338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1285852" y="357166"/>
            <a:ext cx="6643734" cy="164307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НАСТРОЕНИЕ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1409700" y="2562224"/>
            <a:ext cx="5805506" cy="386717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РАДОСТНОЕ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СПОКОЙНОЕ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ГРУСТНОЕ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>
            <a:hlinkClick r:id="rId2" action="ppaction://hlinkfile"/>
          </p:cNvPr>
          <p:cNvSpPr>
            <a:spLocks noChangeArrowheads="1" noChangeShapeType="1" noTextEdit="1"/>
          </p:cNvSpPr>
          <p:nvPr/>
        </p:nvSpPr>
        <p:spPr bwMode="auto">
          <a:xfrm>
            <a:off x="1285852" y="357166"/>
            <a:ext cx="6643734" cy="164307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НАСТРОЕНИЕ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923925" y="266700"/>
            <a:ext cx="7077099" cy="630557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ГРУСТНОЕ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РАДОСТНОЕ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РАВНОДУШНОЕ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ВЕСЁЛОЕ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УНЫЛОЕ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ИГРИВОЕ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ТРЕВОЖНОЕ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ЗАИНТЕРЕСОВАННОЕ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13</Words>
  <Application>Microsoft Office PowerPoint</Application>
  <PresentationFormat>Экран (4:3)</PresentationFormat>
  <Paragraphs>14</Paragraphs>
  <Slides>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Вострецова</cp:lastModifiedBy>
  <cp:revision>31</cp:revision>
  <dcterms:modified xsi:type="dcterms:W3CDTF">2012-12-08T07:49:47Z</dcterms:modified>
</cp:coreProperties>
</file>